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56" r:id="rId3"/>
    <p:sldId id="257" r:id="rId4"/>
    <p:sldId id="263" r:id="rId5"/>
    <p:sldId id="259" r:id="rId6"/>
    <p:sldId id="261" r:id="rId7"/>
  </p:sldIdLst>
  <p:sldSz cx="18288000" cy="10287000"/>
  <p:notesSz cx="6858000" cy="9144000"/>
  <p:embeddedFontLst>
    <p:embeddedFont>
      <p:font typeface="Adobe Heiti Std R" panose="020B0400000000000000" pitchFamily="34" charset="-128"/>
      <p:regular r:id="rId8"/>
    </p:embeddedFont>
    <p:embeddedFont>
      <p:font typeface="Amasis MT Pro Black" panose="02040A04050005020304" pitchFamily="18" charset="0"/>
      <p:bold r:id="rId9"/>
      <p:bold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 Bold" panose="020B0604020202020204" charset="0"/>
      <p:bold r:id="rId15"/>
    </p:embeddedFont>
    <p:embeddedFont>
      <p:font typeface="Cooper Black" panose="0208090404030B020404" pitchFamily="18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63C130-7E42-4116-8DA3-E8FFBE3B491E}" v="2" dt="2024-03-16T09:08:33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m kumar" userId="803f10405b8ba1d5" providerId="LiveId" clId="{5463C130-7E42-4116-8DA3-E8FFBE3B491E}"/>
    <pc:docChg chg="undo redo custSel addSld delSld modSld">
      <pc:chgData name="shivam kumar" userId="803f10405b8ba1d5" providerId="LiveId" clId="{5463C130-7E42-4116-8DA3-E8FFBE3B491E}" dt="2024-03-16T09:09:13.117" v="324" actId="1076"/>
      <pc:docMkLst>
        <pc:docMk/>
      </pc:docMkLst>
      <pc:sldChg chg="modSp mod">
        <pc:chgData name="shivam kumar" userId="803f10405b8ba1d5" providerId="LiveId" clId="{5463C130-7E42-4116-8DA3-E8FFBE3B491E}" dt="2024-03-16T08:37:27.140" v="187" actId="20577"/>
        <pc:sldMkLst>
          <pc:docMk/>
          <pc:sldMk cId="0" sldId="256"/>
        </pc:sldMkLst>
        <pc:spChg chg="mod">
          <ac:chgData name="shivam kumar" userId="803f10405b8ba1d5" providerId="LiveId" clId="{5463C130-7E42-4116-8DA3-E8FFBE3B491E}" dt="2024-03-16T08:37:27.140" v="187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shivam kumar" userId="803f10405b8ba1d5" providerId="LiveId" clId="{5463C130-7E42-4116-8DA3-E8FFBE3B491E}" dt="2024-03-16T08:20:53.672" v="10" actId="14100"/>
          <ac:spMkLst>
            <pc:docMk/>
            <pc:sldMk cId="0" sldId="256"/>
            <ac:spMk id="10" creationId="{00000000-0000-0000-0000-000000000000}"/>
          </ac:spMkLst>
        </pc:spChg>
        <pc:spChg chg="mod">
          <ac:chgData name="shivam kumar" userId="803f10405b8ba1d5" providerId="LiveId" clId="{5463C130-7E42-4116-8DA3-E8FFBE3B491E}" dt="2024-03-16T08:21:21.509" v="14" actId="255"/>
          <ac:spMkLst>
            <pc:docMk/>
            <pc:sldMk cId="0" sldId="256"/>
            <ac:spMk id="11" creationId="{00000000-0000-0000-0000-000000000000}"/>
          </ac:spMkLst>
        </pc:spChg>
        <pc:spChg chg="mod">
          <ac:chgData name="shivam kumar" userId="803f10405b8ba1d5" providerId="LiveId" clId="{5463C130-7E42-4116-8DA3-E8FFBE3B491E}" dt="2024-03-16T08:34:14.755" v="166" actId="20577"/>
          <ac:spMkLst>
            <pc:docMk/>
            <pc:sldMk cId="0" sldId="256"/>
            <ac:spMk id="12" creationId="{00000000-0000-0000-0000-000000000000}"/>
          </ac:spMkLst>
        </pc:spChg>
        <pc:grpChg chg="mod">
          <ac:chgData name="shivam kumar" userId="803f10405b8ba1d5" providerId="LiveId" clId="{5463C130-7E42-4116-8DA3-E8FFBE3B491E}" dt="2024-03-16T08:21:04.628" v="12" actId="14100"/>
          <ac:grpSpMkLst>
            <pc:docMk/>
            <pc:sldMk cId="0" sldId="256"/>
            <ac:grpSpMk id="8" creationId="{00000000-0000-0000-0000-000000000000}"/>
          </ac:grpSpMkLst>
        </pc:grpChg>
      </pc:sldChg>
      <pc:sldChg chg="delSp modSp mod">
        <pc:chgData name="shivam kumar" userId="803f10405b8ba1d5" providerId="LiveId" clId="{5463C130-7E42-4116-8DA3-E8FFBE3B491E}" dt="2024-03-16T09:05:38.323" v="301" actId="20577"/>
        <pc:sldMkLst>
          <pc:docMk/>
          <pc:sldMk cId="0" sldId="257"/>
        </pc:sldMkLst>
        <pc:spChg chg="del mod">
          <ac:chgData name="shivam kumar" userId="803f10405b8ba1d5" providerId="LiveId" clId="{5463C130-7E42-4116-8DA3-E8FFBE3B491E}" dt="2024-03-16T08:59:57.249" v="263" actId="478"/>
          <ac:spMkLst>
            <pc:docMk/>
            <pc:sldMk cId="0" sldId="257"/>
            <ac:spMk id="4" creationId="{00000000-0000-0000-0000-000000000000}"/>
          </ac:spMkLst>
        </pc:spChg>
        <pc:spChg chg="del mod">
          <ac:chgData name="shivam kumar" userId="803f10405b8ba1d5" providerId="LiveId" clId="{5463C130-7E42-4116-8DA3-E8FFBE3B491E}" dt="2024-03-16T09:01:57.494" v="279" actId="478"/>
          <ac:spMkLst>
            <pc:docMk/>
            <pc:sldMk cId="0" sldId="257"/>
            <ac:spMk id="5" creationId="{00000000-0000-0000-0000-000000000000}"/>
          </ac:spMkLst>
        </pc:spChg>
        <pc:spChg chg="mod">
          <ac:chgData name="shivam kumar" userId="803f10405b8ba1d5" providerId="LiveId" clId="{5463C130-7E42-4116-8DA3-E8FFBE3B491E}" dt="2024-03-16T08:44:25.465" v="228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shivam kumar" userId="803f10405b8ba1d5" providerId="LiveId" clId="{5463C130-7E42-4116-8DA3-E8FFBE3B491E}" dt="2024-03-16T09:05:38.323" v="301" actId="20577"/>
          <ac:spMkLst>
            <pc:docMk/>
            <pc:sldMk cId="0" sldId="257"/>
            <ac:spMk id="7" creationId="{00000000-0000-0000-0000-000000000000}"/>
          </ac:spMkLst>
        </pc:spChg>
        <pc:spChg chg="del">
          <ac:chgData name="shivam kumar" userId="803f10405b8ba1d5" providerId="LiveId" clId="{5463C130-7E42-4116-8DA3-E8FFBE3B491E}" dt="2024-03-16T08:59:50.250" v="261" actId="478"/>
          <ac:spMkLst>
            <pc:docMk/>
            <pc:sldMk cId="0" sldId="257"/>
            <ac:spMk id="8" creationId="{00000000-0000-0000-0000-000000000000}"/>
          </ac:spMkLst>
        </pc:spChg>
        <pc:spChg chg="mod">
          <ac:chgData name="shivam kumar" userId="803f10405b8ba1d5" providerId="LiveId" clId="{5463C130-7E42-4116-8DA3-E8FFBE3B491E}" dt="2024-03-16T09:02:13.828" v="283" actId="1076"/>
          <ac:spMkLst>
            <pc:docMk/>
            <pc:sldMk cId="0" sldId="257"/>
            <ac:spMk id="9" creationId="{00000000-0000-0000-0000-000000000000}"/>
          </ac:spMkLst>
        </pc:spChg>
        <pc:grpChg chg="mod">
          <ac:chgData name="shivam kumar" userId="803f10405b8ba1d5" providerId="LiveId" clId="{5463C130-7E42-4116-8DA3-E8FFBE3B491E}" dt="2024-03-16T09:02:01.191" v="281" actId="14100"/>
          <ac:grpSpMkLst>
            <pc:docMk/>
            <pc:sldMk cId="0" sldId="257"/>
            <ac:grpSpMk id="3" creationId="{00000000-0000-0000-0000-000000000000}"/>
          </ac:grpSpMkLst>
        </pc:grpChg>
      </pc:sldChg>
      <pc:sldChg chg="del">
        <pc:chgData name="shivam kumar" userId="803f10405b8ba1d5" providerId="LiveId" clId="{5463C130-7E42-4116-8DA3-E8FFBE3B491E}" dt="2024-03-16T08:22:09.615" v="21" actId="47"/>
        <pc:sldMkLst>
          <pc:docMk/>
          <pc:sldMk cId="0" sldId="258"/>
        </pc:sldMkLst>
      </pc:sldChg>
      <pc:sldChg chg="addSp delSp modSp mod">
        <pc:chgData name="shivam kumar" userId="803f10405b8ba1d5" providerId="LiveId" clId="{5463C130-7E42-4116-8DA3-E8FFBE3B491E}" dt="2024-03-16T08:23:44.321" v="68" actId="20577"/>
        <pc:sldMkLst>
          <pc:docMk/>
          <pc:sldMk cId="0" sldId="259"/>
        </pc:sldMkLst>
        <pc:spChg chg="mod">
          <ac:chgData name="shivam kumar" userId="803f10405b8ba1d5" providerId="LiveId" clId="{5463C130-7E42-4116-8DA3-E8FFBE3B491E}" dt="2024-03-16T08:23:44.321" v="68" actId="20577"/>
          <ac:spMkLst>
            <pc:docMk/>
            <pc:sldMk cId="0" sldId="259"/>
            <ac:spMk id="4" creationId="{00000000-0000-0000-0000-000000000000}"/>
          </ac:spMkLst>
        </pc:spChg>
        <pc:picChg chg="add mod">
          <ac:chgData name="shivam kumar" userId="803f10405b8ba1d5" providerId="LiveId" clId="{5463C130-7E42-4116-8DA3-E8FFBE3B491E}" dt="2024-03-16T08:22:02.310" v="20" actId="14100"/>
          <ac:picMkLst>
            <pc:docMk/>
            <pc:sldMk cId="0" sldId="259"/>
            <ac:picMk id="5" creationId="{9A8EE0EC-3C0A-8C00-EA6F-97E7FB40CD7A}"/>
          </ac:picMkLst>
        </pc:picChg>
        <pc:picChg chg="del">
          <ac:chgData name="shivam kumar" userId="803f10405b8ba1d5" providerId="LiveId" clId="{5463C130-7E42-4116-8DA3-E8FFBE3B491E}" dt="2024-03-16T08:21:36.839" v="15" actId="478"/>
          <ac:picMkLst>
            <pc:docMk/>
            <pc:sldMk cId="0" sldId="259"/>
            <ac:picMk id="8" creationId="{F295528A-AC3C-99B8-58D3-3EB6B370E31F}"/>
          </ac:picMkLst>
        </pc:picChg>
      </pc:sldChg>
      <pc:sldChg chg="delSp modSp del mod">
        <pc:chgData name="shivam kumar" userId="803f10405b8ba1d5" providerId="LiveId" clId="{5463C130-7E42-4116-8DA3-E8FFBE3B491E}" dt="2024-03-16T09:00:28.605" v="266" actId="47"/>
        <pc:sldMkLst>
          <pc:docMk/>
          <pc:sldMk cId="0" sldId="260"/>
        </pc:sldMkLst>
        <pc:spChg chg="del mod">
          <ac:chgData name="shivam kumar" userId="803f10405b8ba1d5" providerId="LiveId" clId="{5463C130-7E42-4116-8DA3-E8FFBE3B491E}" dt="2024-03-16T08:22:20.603" v="23" actId="478"/>
          <ac:spMkLst>
            <pc:docMk/>
            <pc:sldMk cId="0" sldId="260"/>
            <ac:spMk id="13" creationId="{00000000-0000-0000-0000-000000000000}"/>
          </ac:spMkLst>
        </pc:spChg>
        <pc:grpChg chg="del">
          <ac:chgData name="shivam kumar" userId="803f10405b8ba1d5" providerId="LiveId" clId="{5463C130-7E42-4116-8DA3-E8FFBE3B491E}" dt="2024-03-16T08:22:22.694" v="24" actId="478"/>
          <ac:grpSpMkLst>
            <pc:docMk/>
            <pc:sldMk cId="0" sldId="260"/>
            <ac:grpSpMk id="9" creationId="{00000000-0000-0000-0000-000000000000}"/>
          </ac:grpSpMkLst>
        </pc:grpChg>
      </pc:sldChg>
      <pc:sldChg chg="delSp modSp mod">
        <pc:chgData name="shivam kumar" userId="803f10405b8ba1d5" providerId="LiveId" clId="{5463C130-7E42-4116-8DA3-E8FFBE3B491E}" dt="2024-03-16T08:25:54.472" v="149" actId="1076"/>
        <pc:sldMkLst>
          <pc:docMk/>
          <pc:sldMk cId="0" sldId="261"/>
        </pc:sldMkLst>
        <pc:spChg chg="mod">
          <ac:chgData name="shivam kumar" userId="803f10405b8ba1d5" providerId="LiveId" clId="{5463C130-7E42-4116-8DA3-E8FFBE3B491E}" dt="2024-03-16T08:25:01.138" v="98" actId="1076"/>
          <ac:spMkLst>
            <pc:docMk/>
            <pc:sldMk cId="0" sldId="261"/>
            <ac:spMk id="2" creationId="{00000000-0000-0000-0000-000000000000}"/>
          </ac:spMkLst>
        </pc:spChg>
        <pc:spChg chg="del mod">
          <ac:chgData name="shivam kumar" userId="803f10405b8ba1d5" providerId="LiveId" clId="{5463C130-7E42-4116-8DA3-E8FFBE3B491E}" dt="2024-03-16T08:24:40.298" v="90" actId="478"/>
          <ac:spMkLst>
            <pc:docMk/>
            <pc:sldMk cId="0" sldId="261"/>
            <ac:spMk id="8" creationId="{00000000-0000-0000-0000-000000000000}"/>
          </ac:spMkLst>
        </pc:spChg>
        <pc:spChg chg="mod">
          <ac:chgData name="shivam kumar" userId="803f10405b8ba1d5" providerId="LiveId" clId="{5463C130-7E42-4116-8DA3-E8FFBE3B491E}" dt="2024-03-16T08:25:54.472" v="149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shivam kumar" userId="803f10405b8ba1d5" providerId="LiveId" clId="{5463C130-7E42-4116-8DA3-E8FFBE3B491E}" dt="2024-03-16T08:24:50.574" v="94" actId="1076"/>
          <ac:spMkLst>
            <pc:docMk/>
            <pc:sldMk cId="0" sldId="261"/>
            <ac:spMk id="11" creationId="{00000000-0000-0000-0000-000000000000}"/>
          </ac:spMkLst>
        </pc:spChg>
        <pc:grpChg chg="mod">
          <ac:chgData name="shivam kumar" userId="803f10405b8ba1d5" providerId="LiveId" clId="{5463C130-7E42-4116-8DA3-E8FFBE3B491E}" dt="2024-03-16T08:24:46.600" v="93" actId="1076"/>
          <ac:grpSpMkLst>
            <pc:docMk/>
            <pc:sldMk cId="0" sldId="261"/>
            <ac:grpSpMk id="5" creationId="{00000000-0000-0000-0000-000000000000}"/>
          </ac:grpSpMkLst>
        </pc:grpChg>
        <pc:picChg chg="del">
          <ac:chgData name="shivam kumar" userId="803f10405b8ba1d5" providerId="LiveId" clId="{5463C130-7E42-4116-8DA3-E8FFBE3B491E}" dt="2024-03-16T08:24:19.738" v="75" actId="478"/>
          <ac:picMkLst>
            <pc:docMk/>
            <pc:sldMk cId="0" sldId="261"/>
            <ac:picMk id="12" creationId="{517B262C-3F2C-9017-8D0E-67178796F915}"/>
          </ac:picMkLst>
        </pc:picChg>
      </pc:sldChg>
      <pc:sldChg chg="delSp modSp mod">
        <pc:chgData name="shivam kumar" userId="803f10405b8ba1d5" providerId="LiveId" clId="{5463C130-7E42-4116-8DA3-E8FFBE3B491E}" dt="2024-03-16T09:03:51.581" v="291" actId="20577"/>
        <pc:sldMkLst>
          <pc:docMk/>
          <pc:sldMk cId="0" sldId="262"/>
        </pc:sldMkLst>
        <pc:spChg chg="mod">
          <ac:chgData name="shivam kumar" userId="803f10405b8ba1d5" providerId="LiveId" clId="{5463C130-7E42-4116-8DA3-E8FFBE3B491E}" dt="2024-03-16T09:03:51.581" v="291" actId="20577"/>
          <ac:spMkLst>
            <pc:docMk/>
            <pc:sldMk cId="0" sldId="262"/>
            <ac:spMk id="8" creationId="{00000000-0000-0000-0000-000000000000}"/>
          </ac:spMkLst>
        </pc:spChg>
        <pc:spChg chg="mod">
          <ac:chgData name="shivam kumar" userId="803f10405b8ba1d5" providerId="LiveId" clId="{5463C130-7E42-4116-8DA3-E8FFBE3B491E}" dt="2024-03-16T08:34:24.233" v="172" actId="20577"/>
          <ac:spMkLst>
            <pc:docMk/>
            <pc:sldMk cId="0" sldId="262"/>
            <ac:spMk id="9" creationId="{00000000-0000-0000-0000-000000000000}"/>
          </ac:spMkLst>
        </pc:spChg>
        <pc:picChg chg="del">
          <ac:chgData name="shivam kumar" userId="803f10405b8ba1d5" providerId="LiveId" clId="{5463C130-7E42-4116-8DA3-E8FFBE3B491E}" dt="2024-03-16T08:23:09.928" v="49" actId="478"/>
          <ac:picMkLst>
            <pc:docMk/>
            <pc:sldMk cId="0" sldId="262"/>
            <ac:picMk id="11" creationId="{9759CCCD-7D00-7DD5-4CA4-1E761B3C6469}"/>
          </ac:picMkLst>
        </pc:picChg>
      </pc:sldChg>
      <pc:sldChg chg="addSp modSp add mod">
        <pc:chgData name="shivam kumar" userId="803f10405b8ba1d5" providerId="LiveId" clId="{5463C130-7E42-4116-8DA3-E8FFBE3B491E}" dt="2024-03-16T09:09:13.117" v="324" actId="1076"/>
        <pc:sldMkLst>
          <pc:docMk/>
          <pc:sldMk cId="3077648289" sldId="263"/>
        </pc:sldMkLst>
        <pc:spChg chg="mod">
          <ac:chgData name="shivam kumar" userId="803f10405b8ba1d5" providerId="LiveId" clId="{5463C130-7E42-4116-8DA3-E8FFBE3B491E}" dt="2024-03-16T09:08:19.277" v="303" actId="20577"/>
          <ac:spMkLst>
            <pc:docMk/>
            <pc:sldMk cId="3077648289" sldId="263"/>
            <ac:spMk id="7" creationId="{00000000-0000-0000-0000-000000000000}"/>
          </ac:spMkLst>
        </pc:spChg>
        <pc:spChg chg="mod">
          <ac:chgData name="shivam kumar" userId="803f10405b8ba1d5" providerId="LiveId" clId="{5463C130-7E42-4116-8DA3-E8FFBE3B491E}" dt="2024-03-16T09:08:58.338" v="322" actId="2711"/>
          <ac:spMkLst>
            <pc:docMk/>
            <pc:sldMk cId="3077648289" sldId="263"/>
            <ac:spMk id="9" creationId="{00000000-0000-0000-0000-000000000000}"/>
          </ac:spMkLst>
        </pc:spChg>
        <pc:picChg chg="add mod">
          <ac:chgData name="shivam kumar" userId="803f10405b8ba1d5" providerId="LiveId" clId="{5463C130-7E42-4116-8DA3-E8FFBE3B491E}" dt="2024-03-16T09:09:13.117" v="324" actId="1076"/>
          <ac:picMkLst>
            <pc:docMk/>
            <pc:sldMk cId="3077648289" sldId="263"/>
            <ac:picMk id="5" creationId="{9F58C5AE-DB96-4F7B-2FCF-8D46631957FF}"/>
          </ac:picMkLst>
        </pc:picChg>
      </pc:sldChg>
    </pc:docChg>
  </pc:docChgLst>
  <pc:docChgLst>
    <pc:chgData name="shivam kumar" userId="803f10405b8ba1d5" providerId="LiveId" clId="{598376CC-EEF3-4D8A-9B25-FB691AB6F662}"/>
    <pc:docChg chg="undo redo custSel modSld sldOrd">
      <pc:chgData name="shivam kumar" userId="803f10405b8ba1d5" providerId="LiveId" clId="{598376CC-EEF3-4D8A-9B25-FB691AB6F662}" dt="2024-01-16T06:00:21.444" v="839" actId="14861"/>
      <pc:docMkLst>
        <pc:docMk/>
      </pc:docMkLst>
      <pc:sldChg chg="modSp mod">
        <pc:chgData name="shivam kumar" userId="803f10405b8ba1d5" providerId="LiveId" clId="{598376CC-EEF3-4D8A-9B25-FB691AB6F662}" dt="2024-01-15T19:21:15.525" v="829" actId="20577"/>
        <pc:sldMkLst>
          <pc:docMk/>
          <pc:sldMk cId="0" sldId="256"/>
        </pc:sldMkLst>
        <pc:spChg chg="mod">
          <ac:chgData name="shivam kumar" userId="803f10405b8ba1d5" providerId="LiveId" clId="{598376CC-EEF3-4D8A-9B25-FB691AB6F662}" dt="2024-01-15T19:21:15.525" v="829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40:42.524" v="721"/>
          <ac:spMkLst>
            <pc:docMk/>
            <pc:sldMk cId="0" sldId="256"/>
            <ac:spMk id="10" creationId="{00000000-0000-0000-0000-000000000000}"/>
          </ac:spMkLst>
        </pc:spChg>
        <pc:spChg chg="mod">
          <ac:chgData name="shivam kumar" userId="803f10405b8ba1d5" providerId="LiveId" clId="{598376CC-EEF3-4D8A-9B25-FB691AB6F662}" dt="2024-01-14T16:44:32.124" v="165"/>
          <ac:spMkLst>
            <pc:docMk/>
            <pc:sldMk cId="0" sldId="256"/>
            <ac:spMk id="11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36:47.797" v="702" actId="1076"/>
          <ac:spMkLst>
            <pc:docMk/>
            <pc:sldMk cId="0" sldId="256"/>
            <ac:spMk id="12" creationId="{00000000-0000-0000-0000-000000000000}"/>
          </ac:spMkLst>
        </pc:spChg>
      </pc:sldChg>
      <pc:sldChg chg="modSp mod">
        <pc:chgData name="shivam kumar" userId="803f10405b8ba1d5" providerId="LiveId" clId="{598376CC-EEF3-4D8A-9B25-FB691AB6F662}" dt="2024-01-14T17:40:20.154" v="720"/>
        <pc:sldMkLst>
          <pc:docMk/>
          <pc:sldMk cId="0" sldId="257"/>
        </pc:sldMkLst>
        <pc:spChg chg="mod">
          <ac:chgData name="shivam kumar" userId="803f10405b8ba1d5" providerId="LiveId" clId="{598376CC-EEF3-4D8A-9B25-FB691AB6F662}" dt="2024-01-14T17:40:20.154" v="720"/>
          <ac:spMkLst>
            <pc:docMk/>
            <pc:sldMk cId="0" sldId="257"/>
            <ac:spMk id="6" creationId="{00000000-0000-0000-0000-000000000000}"/>
          </ac:spMkLst>
        </pc:spChg>
        <pc:spChg chg="mod">
          <ac:chgData name="shivam kumar" userId="803f10405b8ba1d5" providerId="LiveId" clId="{598376CC-EEF3-4D8A-9B25-FB691AB6F662}" dt="2024-01-14T16:55:48.693" v="337"/>
          <ac:spMkLst>
            <pc:docMk/>
            <pc:sldMk cId="0" sldId="257"/>
            <ac:spMk id="7" creationId="{00000000-0000-0000-0000-000000000000}"/>
          </ac:spMkLst>
        </pc:spChg>
      </pc:sldChg>
      <pc:sldChg chg="addSp delSp modSp mod">
        <pc:chgData name="shivam kumar" userId="803f10405b8ba1d5" providerId="LiveId" clId="{598376CC-EEF3-4D8A-9B25-FB691AB6F662}" dt="2024-01-14T17:36:02.978" v="699"/>
        <pc:sldMkLst>
          <pc:docMk/>
          <pc:sldMk cId="0" sldId="258"/>
        </pc:sldMkLst>
        <pc:spChg chg="mod">
          <ac:chgData name="shivam kumar" userId="803f10405b8ba1d5" providerId="LiveId" clId="{598376CC-EEF3-4D8A-9B25-FB691AB6F662}" dt="2024-01-14T17:12:51.772" v="541" actId="12788"/>
          <ac:spMkLst>
            <pc:docMk/>
            <pc:sldMk cId="0" sldId="258"/>
            <ac:spMk id="3" creationId="{00000000-0000-0000-0000-000000000000}"/>
          </ac:spMkLst>
        </pc:spChg>
        <pc:spChg chg="mod">
          <ac:chgData name="shivam kumar" userId="803f10405b8ba1d5" providerId="LiveId" clId="{598376CC-EEF3-4D8A-9B25-FB691AB6F662}" dt="2024-01-14T16:58:26.094" v="354" actId="6549"/>
          <ac:spMkLst>
            <pc:docMk/>
            <pc:sldMk cId="0" sldId="258"/>
            <ac:spMk id="8" creationId="{00000000-0000-0000-0000-000000000000}"/>
          </ac:spMkLst>
        </pc:spChg>
        <pc:spChg chg="del">
          <ac:chgData name="shivam kumar" userId="803f10405b8ba1d5" providerId="LiveId" clId="{598376CC-EEF3-4D8A-9B25-FB691AB6F662}" dt="2024-01-14T16:58:30.076" v="356" actId="478"/>
          <ac:spMkLst>
            <pc:docMk/>
            <pc:sldMk cId="0" sldId="258"/>
            <ac:spMk id="9" creationId="{00000000-0000-0000-0000-000000000000}"/>
          </ac:spMkLst>
        </pc:spChg>
        <pc:spChg chg="del mod">
          <ac:chgData name="shivam kumar" userId="803f10405b8ba1d5" providerId="LiveId" clId="{598376CC-EEF3-4D8A-9B25-FB691AB6F662}" dt="2024-01-14T16:58:33.975" v="358" actId="478"/>
          <ac:spMkLst>
            <pc:docMk/>
            <pc:sldMk cId="0" sldId="258"/>
            <ac:spMk id="10" creationId="{00000000-0000-0000-0000-000000000000}"/>
          </ac:spMkLst>
        </pc:spChg>
        <pc:spChg chg="add del mod">
          <ac:chgData name="shivam kumar" userId="803f10405b8ba1d5" providerId="LiveId" clId="{598376CC-EEF3-4D8A-9B25-FB691AB6F662}" dt="2024-01-14T17:36:02.978" v="699"/>
          <ac:spMkLst>
            <pc:docMk/>
            <pc:sldMk cId="0" sldId="258"/>
            <ac:spMk id="50" creationId="{40EA8839-C9F9-1892-DA62-D77B082F4053}"/>
          </ac:spMkLst>
        </pc:spChg>
        <pc:grpChg chg="del">
          <ac:chgData name="shivam kumar" userId="803f10405b8ba1d5" providerId="LiveId" clId="{598376CC-EEF3-4D8A-9B25-FB691AB6F662}" dt="2024-01-14T16:58:28.515" v="355" actId="478"/>
          <ac:grpSpMkLst>
            <pc:docMk/>
            <pc:sldMk cId="0" sldId="258"/>
            <ac:grpSpMk id="4" creationId="{00000000-0000-0000-0000-000000000000}"/>
          </ac:grpSpMkLst>
        </pc:grpChg>
        <pc:grpChg chg="add del mod">
          <ac:chgData name="shivam kumar" userId="803f10405b8ba1d5" providerId="LiveId" clId="{598376CC-EEF3-4D8A-9B25-FB691AB6F662}" dt="2024-01-14T17:11:38.040" v="531" actId="165"/>
          <ac:grpSpMkLst>
            <pc:docMk/>
            <pc:sldMk cId="0" sldId="258"/>
            <ac:grpSpMk id="47" creationId="{4C1AC2FF-5651-2563-02B1-182AC233BE8A}"/>
          </ac:grpSpMkLst>
        </pc:grpChg>
        <pc:grpChg chg="add mod">
          <ac:chgData name="shivam kumar" userId="803f10405b8ba1d5" providerId="LiveId" clId="{598376CC-EEF3-4D8A-9B25-FB691AB6F662}" dt="2024-01-14T17:21:44.187" v="655" actId="1076"/>
          <ac:grpSpMkLst>
            <pc:docMk/>
            <pc:sldMk cId="0" sldId="258"/>
            <ac:grpSpMk id="48" creationId="{60F95E74-E989-332A-7A9C-51213C3CC207}"/>
          </ac:grpSpMkLst>
        </pc:grp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12" creationId="{1246C21E-9B86-B5BB-7912-66AAD6A148D1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14" creationId="{C46547C5-8669-11C6-0A9F-F7307D66D095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16" creationId="{9198B316-9ED2-5115-A855-A05A168B0033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18" creationId="{EBD73F16-14AB-8DBB-7549-1975E1865099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20" creationId="{01B06BB5-67A7-57D8-4203-97E6A3ABAE7A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22" creationId="{DDDD6714-0147-E58A-584F-F8427BE44121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24" creationId="{20F2BDF1-38D2-0A2E-F008-99E2ABE4C327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26" creationId="{E1D65DDE-4626-6C29-175A-F04C0E5D2812}"/>
          </ac:picMkLst>
        </pc:picChg>
        <pc:picChg chg="add del mod">
          <ac:chgData name="shivam kumar" userId="803f10405b8ba1d5" providerId="LiveId" clId="{598376CC-EEF3-4D8A-9B25-FB691AB6F662}" dt="2024-01-14T16:59:54.596" v="384" actId="931"/>
          <ac:picMkLst>
            <pc:docMk/>
            <pc:sldMk cId="0" sldId="258"/>
            <ac:picMk id="28" creationId="{03048788-E5B4-29D6-D66F-70DA659598E7}"/>
          </ac:picMkLst>
        </pc:picChg>
        <pc:picChg chg="add mod topLvl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30" creationId="{468B7AC2-9BDF-BDAF-DB69-CCBCADDBA749}"/>
          </ac:picMkLst>
        </pc:picChg>
        <pc:picChg chg="add mod topLvl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32" creationId="{09BEF9CD-4BE0-62D5-20CE-C16798BE968A}"/>
          </ac:picMkLst>
        </pc:picChg>
        <pc:picChg chg="add mod topLvl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34" creationId="{292BE985-B89D-80BB-E6DA-D84D9BC781DB}"/>
          </ac:picMkLst>
        </pc:picChg>
        <pc:picChg chg="add mod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36" creationId="{5F06AF7A-1C39-2721-535E-33C484C07886}"/>
          </ac:picMkLst>
        </pc:picChg>
        <pc:picChg chg="add mod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38" creationId="{0751FA7B-0DA9-A362-DA42-BE60132CDA5B}"/>
          </ac:picMkLst>
        </pc:picChg>
        <pc:picChg chg="add mod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40" creationId="{641760F0-C67B-1390-2CD8-31746E8219A9}"/>
          </ac:picMkLst>
        </pc:picChg>
        <pc:picChg chg="add mod">
          <ac:chgData name="shivam kumar" userId="803f10405b8ba1d5" providerId="LiveId" clId="{598376CC-EEF3-4D8A-9B25-FB691AB6F662}" dt="2024-01-14T17:20:41.754" v="646" actId="571"/>
          <ac:picMkLst>
            <pc:docMk/>
            <pc:sldMk cId="0" sldId="258"/>
            <ac:picMk id="42" creationId="{EDDB9528-B6A0-2EA6-E52A-E75EFF5CFC38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44" creationId="{822EE59E-1C1A-8E8E-ABAE-9FC82FD1FFC9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46" creationId="{DF7166BC-6840-9EEE-01E3-0519666A7D9A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1" creationId="{A390B381-1922-7DE4-333C-4CCB821A297E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2" creationId="{1C6D6FB1-8040-AFF2-C7FD-79D8B44F408C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3" creationId="{2C734472-26CD-3EF1-41D1-F4749D064391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4" creationId="{DE05E1DA-479A-32E5-07E0-3EC56B732B0E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5" creationId="{3BEB9547-E497-6E06-63E6-5E23A12C089E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6" creationId="{27C3382C-971A-8965-EDEA-E05ED245EB8C}"/>
          </ac:picMkLst>
        </pc:picChg>
        <pc:picChg chg="add mod">
          <ac:chgData name="shivam kumar" userId="803f10405b8ba1d5" providerId="LiveId" clId="{598376CC-EEF3-4D8A-9B25-FB691AB6F662}" dt="2024-01-14T17:32:27.957" v="696" actId="14861"/>
          <ac:picMkLst>
            <pc:docMk/>
            <pc:sldMk cId="0" sldId="258"/>
            <ac:picMk id="57" creationId="{E254FBA6-5A28-EAF3-2E4B-92E38BFC2616}"/>
          </ac:picMkLst>
        </pc:picChg>
      </pc:sldChg>
      <pc:sldChg chg="addSp delSp modSp mod ord">
        <pc:chgData name="shivam kumar" userId="803f10405b8ba1d5" providerId="LiveId" clId="{598376CC-EEF3-4D8A-9B25-FB691AB6F662}" dt="2024-01-14T17:16:16.490" v="566" actId="1076"/>
        <pc:sldMkLst>
          <pc:docMk/>
          <pc:sldMk cId="0" sldId="259"/>
        </pc:sldMkLst>
        <pc:spChg chg="mod">
          <ac:chgData name="shivam kumar" userId="803f10405b8ba1d5" providerId="LiveId" clId="{598376CC-EEF3-4D8A-9B25-FB691AB6F662}" dt="2024-01-14T17:16:13.237" v="564" actId="1076"/>
          <ac:spMkLst>
            <pc:docMk/>
            <pc:sldMk cId="0" sldId="259"/>
            <ac:spMk id="2" creationId="{00000000-0000-0000-0000-000000000000}"/>
          </ac:spMkLst>
        </pc:spChg>
        <pc:spChg chg="del">
          <ac:chgData name="shivam kumar" userId="803f10405b8ba1d5" providerId="LiveId" clId="{598376CC-EEF3-4D8A-9B25-FB691AB6F662}" dt="2024-01-14T16:47:20.665" v="210" actId="478"/>
          <ac:spMkLst>
            <pc:docMk/>
            <pc:sldMk cId="0" sldId="259"/>
            <ac:spMk id="3" creationId="{00000000-0000-0000-0000-000000000000}"/>
          </ac:spMkLst>
        </pc:spChg>
        <pc:picChg chg="add del mod">
          <ac:chgData name="shivam kumar" userId="803f10405b8ba1d5" providerId="LiveId" clId="{598376CC-EEF3-4D8A-9B25-FB691AB6F662}" dt="2024-01-14T16:47:40.421" v="217" actId="931"/>
          <ac:picMkLst>
            <pc:docMk/>
            <pc:sldMk cId="0" sldId="259"/>
            <ac:picMk id="6" creationId="{5709E404-F5D5-C115-2FF5-CDDF4FF863AC}"/>
          </ac:picMkLst>
        </pc:picChg>
        <pc:picChg chg="add mod">
          <ac:chgData name="shivam kumar" userId="803f10405b8ba1d5" providerId="LiveId" clId="{598376CC-EEF3-4D8A-9B25-FB691AB6F662}" dt="2024-01-14T17:16:16.490" v="566" actId="1076"/>
          <ac:picMkLst>
            <pc:docMk/>
            <pc:sldMk cId="0" sldId="259"/>
            <ac:picMk id="8" creationId="{F295528A-AC3C-99B8-58D3-3EB6B370E31F}"/>
          </ac:picMkLst>
        </pc:picChg>
      </pc:sldChg>
      <pc:sldChg chg="modSp mod">
        <pc:chgData name="shivam kumar" userId="803f10405b8ba1d5" providerId="LiveId" clId="{598376CC-EEF3-4D8A-9B25-FB691AB6F662}" dt="2024-01-14T17:49:52.175" v="755" actId="20577"/>
        <pc:sldMkLst>
          <pc:docMk/>
          <pc:sldMk cId="0" sldId="260"/>
        </pc:sldMkLst>
        <pc:spChg chg="mod">
          <ac:chgData name="shivam kumar" userId="803f10405b8ba1d5" providerId="LiveId" clId="{598376CC-EEF3-4D8A-9B25-FB691AB6F662}" dt="2024-01-14T17:38:10.986" v="709"/>
          <ac:spMkLst>
            <pc:docMk/>
            <pc:sldMk cId="0" sldId="260"/>
            <ac:spMk id="6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38:05.603" v="708"/>
          <ac:spMkLst>
            <pc:docMk/>
            <pc:sldMk cId="0" sldId="260"/>
            <ac:spMk id="12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49:52.175" v="755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38:14.983" v="710"/>
          <ac:spMkLst>
            <pc:docMk/>
            <pc:sldMk cId="0" sldId="260"/>
            <ac:spMk id="16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26:37.599" v="690"/>
          <ac:spMkLst>
            <pc:docMk/>
            <pc:sldMk cId="0" sldId="260"/>
            <ac:spMk id="17" creationId="{00000000-0000-0000-0000-000000000000}"/>
          </ac:spMkLst>
        </pc:spChg>
      </pc:sldChg>
      <pc:sldChg chg="addSp delSp modSp mod">
        <pc:chgData name="shivam kumar" userId="803f10405b8ba1d5" providerId="LiveId" clId="{598376CC-EEF3-4D8A-9B25-FB691AB6F662}" dt="2024-01-16T06:00:21.444" v="839" actId="14861"/>
        <pc:sldMkLst>
          <pc:docMk/>
          <pc:sldMk cId="0" sldId="261"/>
        </pc:sldMkLst>
        <pc:spChg chg="add del mod">
          <ac:chgData name="shivam kumar" userId="803f10405b8ba1d5" providerId="LiveId" clId="{598376CC-EEF3-4D8A-9B25-FB691AB6F662}" dt="2024-01-15T15:03:02.641" v="801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shivam kumar" userId="803f10405b8ba1d5" providerId="LiveId" clId="{598376CC-EEF3-4D8A-9B25-FB691AB6F662}" dt="2024-01-15T15:03:02.672" v="802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39:36.415" v="719" actId="207"/>
          <ac:spMkLst>
            <pc:docMk/>
            <pc:sldMk cId="0" sldId="261"/>
            <ac:spMk id="8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27:39.846" v="691" actId="1076"/>
          <ac:spMkLst>
            <pc:docMk/>
            <pc:sldMk cId="0" sldId="261"/>
            <ac:spMk id="9" creationId="{00000000-0000-0000-0000-000000000000}"/>
          </ac:spMkLst>
        </pc:spChg>
        <pc:spChg chg="del mod">
          <ac:chgData name="shivam kumar" userId="803f10405b8ba1d5" providerId="LiveId" clId="{598376CC-EEF3-4D8A-9B25-FB691AB6F662}" dt="2024-01-15T15:05:05.116" v="826" actId="478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38:41.971" v="714" actId="20577"/>
          <ac:spMkLst>
            <pc:docMk/>
            <pc:sldMk cId="0" sldId="261"/>
            <ac:spMk id="11" creationId="{00000000-0000-0000-0000-000000000000}"/>
          </ac:spMkLst>
        </pc:spChg>
        <pc:grpChg chg="mod">
          <ac:chgData name="shivam kumar" userId="803f10405b8ba1d5" providerId="LiveId" clId="{598376CC-EEF3-4D8A-9B25-FB691AB6F662}" dt="2024-01-14T16:51:16.077" v="309" actId="1036"/>
          <ac:grpSpMkLst>
            <pc:docMk/>
            <pc:sldMk cId="0" sldId="261"/>
            <ac:grpSpMk id="5" creationId="{00000000-0000-0000-0000-000000000000}"/>
          </ac:grpSpMkLst>
        </pc:grpChg>
        <pc:picChg chg="add mod">
          <ac:chgData name="shivam kumar" userId="803f10405b8ba1d5" providerId="LiveId" clId="{598376CC-EEF3-4D8A-9B25-FB691AB6F662}" dt="2024-01-16T06:00:21.444" v="839" actId="14861"/>
          <ac:picMkLst>
            <pc:docMk/>
            <pc:sldMk cId="0" sldId="261"/>
            <ac:picMk id="12" creationId="{517B262C-3F2C-9017-8D0E-67178796F915}"/>
          </ac:picMkLst>
        </pc:picChg>
        <pc:picChg chg="add del mod ord">
          <ac:chgData name="shivam kumar" userId="803f10405b8ba1d5" providerId="LiveId" clId="{598376CC-EEF3-4D8A-9B25-FB691AB6F662}" dt="2024-01-15T15:03:02.581" v="799" actId="931"/>
          <ac:picMkLst>
            <pc:docMk/>
            <pc:sldMk cId="0" sldId="261"/>
            <ac:picMk id="13" creationId="{40788CBE-305B-3D24-285E-64B9FAC3D2BA}"/>
          </ac:picMkLst>
        </pc:picChg>
      </pc:sldChg>
      <pc:sldChg chg="addSp delSp modSp mod">
        <pc:chgData name="shivam kumar" userId="803f10405b8ba1d5" providerId="LiveId" clId="{598376CC-EEF3-4D8A-9B25-FB691AB6F662}" dt="2024-01-16T05:59:44.177" v="837" actId="14861"/>
        <pc:sldMkLst>
          <pc:docMk/>
          <pc:sldMk cId="0" sldId="262"/>
        </pc:sldMkLst>
        <pc:spChg chg="add del mod">
          <ac:chgData name="shivam kumar" userId="803f10405b8ba1d5" providerId="LiveId" clId="{598376CC-EEF3-4D8A-9B25-FB691AB6F662}" dt="2024-01-15T15:01:40.947" v="778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shivam kumar" userId="803f10405b8ba1d5" providerId="LiveId" clId="{598376CC-EEF3-4D8A-9B25-FB691AB6F662}" dt="2024-01-14T16:32:57.245" v="35" actId="20577"/>
          <ac:spMkLst>
            <pc:docMk/>
            <pc:sldMk cId="0" sldId="262"/>
            <ac:spMk id="4" creationId="{00000000-0000-0000-0000-000000000000}"/>
          </ac:spMkLst>
        </pc:spChg>
        <pc:spChg chg="add del mod">
          <ac:chgData name="shivam kumar" userId="803f10405b8ba1d5" providerId="LiveId" clId="{598376CC-EEF3-4D8A-9B25-FB691AB6F662}" dt="2024-01-15T15:03:48.163" v="806" actId="478"/>
          <ac:spMkLst>
            <pc:docMk/>
            <pc:sldMk cId="0" sldId="262"/>
            <ac:spMk id="7" creationId="{00000000-0000-0000-0000-000000000000}"/>
          </ac:spMkLst>
        </pc:spChg>
        <pc:spChg chg="add del">
          <ac:chgData name="shivam kumar" userId="803f10405b8ba1d5" providerId="LiveId" clId="{598376CC-EEF3-4D8A-9B25-FB691AB6F662}" dt="2024-01-16T05:58:48.776" v="835" actId="11529"/>
          <ac:spMkLst>
            <pc:docMk/>
            <pc:sldMk cId="0" sldId="262"/>
            <ac:spMk id="7" creationId="{932425CD-C0FE-1450-A38B-37A1B64A465A}"/>
          </ac:spMkLst>
        </pc:spChg>
        <pc:spChg chg="mod">
          <ac:chgData name="shivam kumar" userId="803f10405b8ba1d5" providerId="LiveId" clId="{598376CC-EEF3-4D8A-9B25-FB691AB6F662}" dt="2024-01-14T17:37:08.132" v="704"/>
          <ac:spMkLst>
            <pc:docMk/>
            <pc:sldMk cId="0" sldId="262"/>
            <ac:spMk id="8" creationId="{00000000-0000-0000-0000-000000000000}"/>
          </ac:spMkLst>
        </pc:spChg>
        <pc:spChg chg="mod">
          <ac:chgData name="shivam kumar" userId="803f10405b8ba1d5" providerId="LiveId" clId="{598376CC-EEF3-4D8A-9B25-FB691AB6F662}" dt="2024-01-14T17:47:13.743" v="727" actId="20577"/>
          <ac:spMkLst>
            <pc:docMk/>
            <pc:sldMk cId="0" sldId="262"/>
            <ac:spMk id="9" creationId="{00000000-0000-0000-0000-000000000000}"/>
          </ac:spMkLst>
        </pc:spChg>
        <pc:spChg chg="add del">
          <ac:chgData name="shivam kumar" userId="803f10405b8ba1d5" providerId="LiveId" clId="{598376CC-EEF3-4D8A-9B25-FB691AB6F662}" dt="2024-01-16T05:58:48.556" v="834" actId="11529"/>
          <ac:spMkLst>
            <pc:docMk/>
            <pc:sldMk cId="0" sldId="262"/>
            <ac:spMk id="10" creationId="{51772BD6-0C00-58E7-6F42-8000C96FBC15}"/>
          </ac:spMkLst>
        </pc:spChg>
        <pc:grpChg chg="mod">
          <ac:chgData name="shivam kumar" userId="803f10405b8ba1d5" providerId="LiveId" clId="{598376CC-EEF3-4D8A-9B25-FB691AB6F662}" dt="2024-01-14T17:13:20.940" v="545" actId="1076"/>
          <ac:grpSpMkLst>
            <pc:docMk/>
            <pc:sldMk cId="0" sldId="262"/>
            <ac:grpSpMk id="3" creationId="{00000000-0000-0000-0000-000000000000}"/>
          </ac:grpSpMkLst>
        </pc:grpChg>
        <pc:grpChg chg="mod">
          <ac:chgData name="shivam kumar" userId="803f10405b8ba1d5" providerId="LiveId" clId="{598376CC-EEF3-4D8A-9B25-FB691AB6F662}" dt="2024-01-14T17:13:27.788" v="546" actId="1076"/>
          <ac:grpSpMkLst>
            <pc:docMk/>
            <pc:sldMk cId="0" sldId="262"/>
            <ac:grpSpMk id="6" creationId="{00000000-0000-0000-0000-000000000000}"/>
          </ac:grpSpMkLst>
        </pc:grpChg>
        <pc:picChg chg="add del mod ord">
          <ac:chgData name="shivam kumar" userId="803f10405b8ba1d5" providerId="LiveId" clId="{598376CC-EEF3-4D8A-9B25-FB691AB6F662}" dt="2024-01-15T15:01:40.589" v="776" actId="931"/>
          <ac:picMkLst>
            <pc:docMk/>
            <pc:sldMk cId="0" sldId="262"/>
            <ac:picMk id="11" creationId="{63FE51C7-B628-8D8B-E7EC-D83C8AF11E81}"/>
          </ac:picMkLst>
        </pc:picChg>
        <pc:picChg chg="add mod">
          <ac:chgData name="shivam kumar" userId="803f10405b8ba1d5" providerId="LiveId" clId="{598376CC-EEF3-4D8A-9B25-FB691AB6F662}" dt="2024-01-16T05:59:44.177" v="837" actId="14861"/>
          <ac:picMkLst>
            <pc:docMk/>
            <pc:sldMk cId="0" sldId="262"/>
            <ac:picMk id="11" creationId="{9759CCCD-7D00-7DD5-4CA4-1E761B3C646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16" t="-942" r="-4454" b="-94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284379" y="0"/>
            <a:ext cx="10003621" cy="10287000"/>
            <a:chOff x="0" y="0"/>
            <a:chExt cx="1046378" cy="10760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6378" cy="1076019"/>
            </a:xfrm>
            <a:custGeom>
              <a:avLst/>
              <a:gdLst/>
              <a:ahLst/>
              <a:cxnLst/>
              <a:rect l="l" t="t" r="r" b="b"/>
              <a:pathLst>
                <a:path w="1046378" h="1076019">
                  <a:moveTo>
                    <a:pt x="0" y="0"/>
                  </a:moveTo>
                  <a:lnTo>
                    <a:pt x="1046378" y="0"/>
                  </a:lnTo>
                  <a:lnTo>
                    <a:pt x="1046378" y="1076019"/>
                  </a:lnTo>
                  <a:lnTo>
                    <a:pt x="0" y="1076019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50132" y="2933700"/>
            <a:ext cx="7809268" cy="2805091"/>
            <a:chOff x="2039620" y="-66557"/>
            <a:chExt cx="7800340" cy="3740122"/>
          </a:xfrm>
        </p:grpSpPr>
        <p:sp>
          <p:nvSpPr>
            <p:cNvPr id="8" name="TextBox 8"/>
            <p:cNvSpPr txBox="1"/>
            <p:nvPr/>
          </p:nvSpPr>
          <p:spPr>
            <a:xfrm>
              <a:off x="2304784" y="2110402"/>
              <a:ext cx="6980101" cy="15631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5"/>
                </a:lnSpc>
              </a:pPr>
              <a:r>
                <a:rPr lang="en-IN" sz="4800" b="0" i="0" dirty="0">
                  <a:effectLst/>
                </a:rPr>
                <a:t>HSE LANGUAGE TRANSLATION </a:t>
              </a:r>
              <a:endParaRPr lang="en-US" sz="4800" b="1" dirty="0">
                <a:latin typeface="Open Sauce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39620" y="-66557"/>
              <a:ext cx="7800340" cy="18151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840"/>
                </a:lnSpc>
                <a:spcBef>
                  <a:spcPct val="0"/>
                </a:spcBef>
              </a:pPr>
              <a:r>
                <a:rPr lang="en-US" sz="6500" b="1" dirty="0">
                  <a:solidFill>
                    <a:srgbClr val="191D2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Heiti Std R" panose="020B0400000000000000" pitchFamily="34" charset="-128"/>
                  <a:ea typeface="Adobe Heiti Std R" panose="020B0400000000000000" pitchFamily="34" charset="-128"/>
                  <a:cs typeface="Aharoni" panose="020B0604020202020204" pitchFamily="2" charset="-79"/>
                </a:rPr>
                <a:t>SLB HACKTHON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521098" y="1979996"/>
            <a:ext cx="10723741" cy="6327007"/>
          </a:xfrm>
          <a:custGeom>
            <a:avLst/>
            <a:gdLst/>
            <a:ahLst/>
            <a:cxnLst/>
            <a:rect l="l" t="t" r="r" b="b"/>
            <a:pathLst>
              <a:path w="10723741" h="6327007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1900226" y="3205322"/>
            <a:ext cx="4208100" cy="4208100"/>
          </a:xfrm>
          <a:custGeom>
            <a:avLst/>
            <a:gdLst/>
            <a:ahLst/>
            <a:cxnLst/>
            <a:rect l="l" t="t" r="r" b="b"/>
            <a:pathLst>
              <a:path w="4208100" h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2700000">
            <a:off x="2080512" y="3380361"/>
            <a:ext cx="3847529" cy="3858022"/>
            <a:chOff x="0" y="0"/>
            <a:chExt cx="5130039" cy="514403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20360" t="1865" r="31787" b="57185"/>
            <a:stretch>
              <a:fillRect/>
            </a:stretch>
          </p:blipFill>
          <p:spPr>
            <a:xfrm>
              <a:off x="0" y="0"/>
              <a:ext cx="5130039" cy="514403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792029" y="-210310"/>
            <a:ext cx="5617945" cy="478566"/>
          </a:xfrm>
          <a:custGeom>
            <a:avLst/>
            <a:gdLst/>
            <a:ahLst/>
            <a:cxnLst/>
            <a:rect l="l" t="t" r="r" b="b"/>
            <a:pathLst>
              <a:path w="5617945" h="478566">
                <a:moveTo>
                  <a:pt x="0" y="0"/>
                </a:moveTo>
                <a:lnTo>
                  <a:pt x="5617945" y="0"/>
                </a:lnTo>
                <a:lnTo>
                  <a:pt x="5617945" y="478566"/>
                </a:lnTo>
                <a:lnTo>
                  <a:pt x="0" y="4785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54609" y="636503"/>
            <a:ext cx="15574284" cy="17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5"/>
              </a:lnSpc>
            </a:pPr>
            <a:r>
              <a:rPr lang="en-US" sz="6405" spc="813" dirty="0">
                <a:solidFill>
                  <a:srgbClr val="FFFFFF"/>
                </a:solidFill>
                <a:latin typeface="Canva Sans Bold" panose="020B0803030501040103"/>
              </a:rPr>
              <a:t>WHAT WE HAVE MADE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sz="6405" spc="813" dirty="0">
              <a:solidFill>
                <a:srgbClr val="FFFFFF"/>
              </a:solidFill>
              <a:latin typeface="Canva Sans Bold" panose="020B0803030501040103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720830" y="3384180"/>
            <a:ext cx="8728969" cy="6085499"/>
            <a:chOff x="0" y="0"/>
            <a:chExt cx="10101534" cy="8114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5413" cy="1294580"/>
            </a:xfrm>
            <a:custGeom>
              <a:avLst/>
              <a:gdLst/>
              <a:ahLst/>
              <a:cxnLst/>
              <a:rect l="l" t="t" r="r" b="b"/>
              <a:pathLst>
                <a:path w="1155413" h="1294580">
                  <a:moveTo>
                    <a:pt x="0" y="0"/>
                  </a:moveTo>
                  <a:lnTo>
                    <a:pt x="1155413" y="0"/>
                  </a:lnTo>
                  <a:lnTo>
                    <a:pt x="1155413" y="1294580"/>
                  </a:lnTo>
                  <a:lnTo>
                    <a:pt x="0" y="1294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674083" y="51389"/>
              <a:ext cx="8427450" cy="8511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275"/>
                </a:lnSpc>
              </a:pPr>
              <a:r>
                <a:rPr lang="en-IN" sz="3800" b="0" i="0" dirty="0">
                  <a:solidFill>
                    <a:srgbClr val="FFFFFF"/>
                  </a:solidFill>
                  <a:effectLst/>
                </a:rPr>
                <a:t>LANGUAGE TRANSLATION APP</a:t>
              </a:r>
              <a:endParaRPr lang="en-US" sz="3800" b="1" dirty="0">
                <a:solidFill>
                  <a:srgbClr val="E6E8FF"/>
                </a:solidFill>
                <a:latin typeface="Open Sauce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0491" y="1641117"/>
              <a:ext cx="9891043" cy="6472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40"/>
                </a:lnSpc>
              </a:pPr>
              <a:r>
                <a:rPr lang="en-US" sz="2800" b="0" dirty="0">
                  <a:solidFill>
                    <a:srgbClr val="CCCCCC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document outlines the workflow for translating text from a given language to another specified language in several steps. The process involves creating a dictionary of possible headings, filtering these headings, extracting sub-headings, and finally translating the text. The goal is to enhance translation quality and readability by organizing the text into meaningful sections.</a:t>
              </a:r>
            </a:p>
            <a:p>
              <a:pPr>
                <a:lnSpc>
                  <a:spcPts val="4840"/>
                </a:lnSpc>
              </a:pPr>
              <a:endPara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02242" y="4863102"/>
            <a:ext cx="4455323" cy="66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  <a:spcBef>
                <a:spcPct val="0"/>
              </a:spcBef>
            </a:pPr>
            <a:r>
              <a:rPr lang="en-US" sz="3975" dirty="0">
                <a:solidFill>
                  <a:srgbClr val="FFFFFF"/>
                </a:solidFill>
                <a:latin typeface="Amasis MT Pro Black" panose="02040A04050005020304" pitchFamily="18" charset="0"/>
              </a:rPr>
              <a:t>SLB HACKTHON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792147" y="-312009"/>
            <a:ext cx="2785744" cy="2792726"/>
          </a:xfrm>
          <a:custGeom>
            <a:avLst/>
            <a:gdLst/>
            <a:ahLst/>
            <a:cxnLst/>
            <a:rect l="l" t="t" r="r" b="b"/>
            <a:pathLst>
              <a:path w="2785744" h="2792726">
                <a:moveTo>
                  <a:pt x="2785744" y="0"/>
                </a:moveTo>
                <a:lnTo>
                  <a:pt x="0" y="0"/>
                </a:lnTo>
                <a:lnTo>
                  <a:pt x="0" y="2792726"/>
                </a:lnTo>
                <a:lnTo>
                  <a:pt x="2785744" y="2792726"/>
                </a:lnTo>
                <a:lnTo>
                  <a:pt x="27857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400" y="0"/>
            <a:ext cx="18078733" cy="10220520"/>
            <a:chOff x="27296" y="-1628851"/>
            <a:chExt cx="7814644" cy="13627360"/>
          </a:xfrm>
        </p:grpSpPr>
        <p:sp>
          <p:nvSpPr>
            <p:cNvPr id="6" name="TextBox 6"/>
            <p:cNvSpPr txBox="1"/>
            <p:nvPr/>
          </p:nvSpPr>
          <p:spPr>
            <a:xfrm>
              <a:off x="27296" y="-1628851"/>
              <a:ext cx="6865270" cy="539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5"/>
                </a:lnSpc>
              </a:pPr>
              <a:endParaRPr lang="en-US" sz="3145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Machina UltraBold" panose="000009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57179" y="508184"/>
              <a:ext cx="7584761" cy="1149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en-US" sz="2000" b="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Creating Dictionary of Possible Headings</a:t>
              </a: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b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- Generate possible headings based on the following criteria:</a:t>
              </a:r>
            </a:p>
            <a:p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- If the word count in a line is less than or equal to 3.</a:t>
              </a:r>
            </a:p>
            <a:p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  - If a colon is present in the line, take the slice to the left of the colon as a possible heading if the word count is less than or equal to 3.</a:t>
              </a:r>
            </a:p>
            <a:p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- Store these possible headings in a dictionary where keys represent the possible heading, and the values are tuples of start and end indices of the possible heading in the whole text.</a:t>
              </a:r>
            </a:p>
            <a:p>
              <a:b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sz="2000" b="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Filtering Headings</a:t>
              </a: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b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- Use a Language Model (LLM) to determine the closeness of each possible heading to certain English words such as 'Warning Statement', 'Overview', 'Emergency Contact Numbers', 'Assistance', and 'Advice'.</a:t>
              </a:r>
            </a:p>
            <a:p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- Approve headings that are close to any of the above words based on the LLM's decision.</a:t>
              </a:r>
            </a:p>
            <a:p>
              <a:b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en-US" sz="2000" b="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Chunking Text</a:t>
              </a: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b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- Create chunks of text based on the approved headings.</a:t>
              </a:r>
            </a:p>
            <a:p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- All the text between one approved heading and the next approved heading is taken as the body of the corresponding heading.</a:t>
              </a:r>
            </a:p>
            <a:p>
              <a:b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en-US" sz="2000" b="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Extracting Sub-headings</a:t>
              </a: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b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- Further enhance translation quality and readability by extracting sub-headings from the body chunks.</a:t>
              </a:r>
            </a:p>
            <a:p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- Define rules to identify meaningful sub-headings within the body text.</a:t>
              </a:r>
            </a:p>
            <a:p>
              <a:b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5. </a:t>
              </a:r>
              <a:r>
                <a:rPr lang="en-US" sz="2000" b="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Translation</a:t>
              </a:r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- Translate the text to the final language using the generated dictionary of headings as keys and body text as values.</a:t>
              </a:r>
            </a:p>
            <a:p>
              <a:r>
                <a:rPr lang="en-US" sz="2000" b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  - For headings like 'Overview', store a dictionary of sub-headings and text as the value.</a:t>
              </a:r>
            </a:p>
            <a:p>
              <a:endParaRPr lang="en-US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8105" y="177847"/>
            <a:ext cx="15574284" cy="109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5"/>
              </a:lnSpc>
              <a:spcBef>
                <a:spcPct val="0"/>
              </a:spcBef>
            </a:pPr>
            <a:r>
              <a:rPr lang="en-US" sz="6405" spc="813" dirty="0">
                <a:solidFill>
                  <a:srgbClr val="FFFFFF"/>
                </a:solidFill>
                <a:latin typeface="Canva Sans Bold" panose="020B0803030501040103"/>
              </a:rPr>
              <a:t>ABOUT MODEL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792147" y="-312009"/>
            <a:ext cx="2785744" cy="2792726"/>
          </a:xfrm>
          <a:custGeom>
            <a:avLst/>
            <a:gdLst/>
            <a:ahLst/>
            <a:cxnLst/>
            <a:rect l="l" t="t" r="r" b="b"/>
            <a:pathLst>
              <a:path w="2785744" h="2792726">
                <a:moveTo>
                  <a:pt x="2785744" y="0"/>
                </a:moveTo>
                <a:lnTo>
                  <a:pt x="0" y="0"/>
                </a:lnTo>
                <a:lnTo>
                  <a:pt x="0" y="2792726"/>
                </a:lnTo>
                <a:lnTo>
                  <a:pt x="2785744" y="2792726"/>
                </a:lnTo>
                <a:lnTo>
                  <a:pt x="27857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400" y="0"/>
            <a:ext cx="18078733" cy="1910553"/>
            <a:chOff x="27296" y="-1628851"/>
            <a:chExt cx="7814644" cy="2547404"/>
          </a:xfrm>
        </p:grpSpPr>
        <p:sp>
          <p:nvSpPr>
            <p:cNvPr id="6" name="TextBox 6"/>
            <p:cNvSpPr txBox="1"/>
            <p:nvPr/>
          </p:nvSpPr>
          <p:spPr>
            <a:xfrm>
              <a:off x="27296" y="-1628851"/>
              <a:ext cx="6865270" cy="539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5"/>
                </a:lnSpc>
              </a:pPr>
              <a:endParaRPr lang="en-US" sz="3145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Machina UltraBold" panose="000009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57179" y="508184"/>
              <a:ext cx="7584761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en-US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8105" y="177847"/>
            <a:ext cx="15574284" cy="109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5"/>
              </a:lnSpc>
              <a:spcBef>
                <a:spcPct val="0"/>
              </a:spcBef>
            </a:pPr>
            <a:r>
              <a:rPr lang="en-US" sz="6405" spc="81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5" name="Picture 4" descr="A close-up of a warning statement&#10;&#10;Description automatically generated">
            <a:extLst>
              <a:ext uri="{FF2B5EF4-FFF2-40B4-BE49-F238E27FC236}">
                <a16:creationId xmlns:a16="http://schemas.microsoft.com/office/drawing/2014/main" id="{9F58C5AE-DB96-4F7B-2FCF-8D4663195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2776"/>
            <a:ext cx="15693447" cy="82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4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792147" y="-312009"/>
            <a:ext cx="2785744" cy="2792726"/>
          </a:xfrm>
          <a:custGeom>
            <a:avLst/>
            <a:gdLst/>
            <a:ahLst/>
            <a:cxnLst/>
            <a:rect l="l" t="t" r="r" b="b"/>
            <a:pathLst>
              <a:path w="2785744" h="2792726">
                <a:moveTo>
                  <a:pt x="2785744" y="0"/>
                </a:moveTo>
                <a:lnTo>
                  <a:pt x="0" y="0"/>
                </a:lnTo>
                <a:lnTo>
                  <a:pt x="0" y="2792726"/>
                </a:lnTo>
                <a:lnTo>
                  <a:pt x="2785744" y="2792726"/>
                </a:lnTo>
                <a:lnTo>
                  <a:pt x="27857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75133"/>
            <a:ext cx="15574284" cy="109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5"/>
              </a:lnSpc>
              <a:spcBef>
                <a:spcPct val="0"/>
              </a:spcBef>
            </a:pPr>
            <a:r>
              <a:rPr lang="en-US" sz="6405" spc="813" dirty="0">
                <a:solidFill>
                  <a:srgbClr val="FFFFFF"/>
                </a:solidFill>
                <a:latin typeface="Canva Sans Bold" panose="020B0803030501040103"/>
              </a:rPr>
              <a:t>USER FLOW AND DEMO</a:t>
            </a:r>
          </a:p>
        </p:txBody>
      </p:sp>
      <p:pic>
        <p:nvPicPr>
          <p:cNvPr id="5" name="Picture 4" descr="A person looking through a magnifying glass&#10;&#10;Description automatically generated">
            <a:extLst>
              <a:ext uri="{FF2B5EF4-FFF2-40B4-BE49-F238E27FC236}">
                <a16:creationId xmlns:a16="http://schemas.microsoft.com/office/drawing/2014/main" id="{9A8EE0EC-3C0A-8C00-EA6F-97E7FB40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9750"/>
            <a:ext cx="18286857" cy="87166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154396" y="-953547"/>
            <a:ext cx="4592208" cy="4603717"/>
          </a:xfrm>
          <a:custGeom>
            <a:avLst/>
            <a:gdLst/>
            <a:ahLst/>
            <a:cxnLst/>
            <a:rect l="l" t="t" r="r" b="b"/>
            <a:pathLst>
              <a:path w="4592208" h="4603717">
                <a:moveTo>
                  <a:pt x="4592207" y="0"/>
                </a:moveTo>
                <a:lnTo>
                  <a:pt x="0" y="0"/>
                </a:lnTo>
                <a:lnTo>
                  <a:pt x="0" y="4603717"/>
                </a:lnTo>
                <a:lnTo>
                  <a:pt x="4592207" y="4603717"/>
                </a:lnTo>
                <a:lnTo>
                  <a:pt x="45922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2046646" y="4409255"/>
            <a:ext cx="7624224" cy="7624224"/>
          </a:xfrm>
          <a:custGeom>
            <a:avLst/>
            <a:gdLst/>
            <a:ahLst/>
            <a:cxnLst/>
            <a:rect l="l" t="t" r="r" b="b"/>
            <a:pathLst>
              <a:path w="7624224" h="7624224">
                <a:moveTo>
                  <a:pt x="7624223" y="7624224"/>
                </a:moveTo>
                <a:lnTo>
                  <a:pt x="0" y="7624224"/>
                </a:lnTo>
                <a:lnTo>
                  <a:pt x="0" y="0"/>
                </a:lnTo>
                <a:lnTo>
                  <a:pt x="7624223" y="0"/>
                </a:lnTo>
                <a:lnTo>
                  <a:pt x="7624223" y="762422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15771" y="2052628"/>
            <a:ext cx="11810192" cy="5222120"/>
            <a:chOff x="0" y="0"/>
            <a:chExt cx="1235345" cy="546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5345" cy="546233"/>
            </a:xfrm>
            <a:custGeom>
              <a:avLst/>
              <a:gdLst/>
              <a:ahLst/>
              <a:cxnLst/>
              <a:rect l="l" t="t" r="r" b="b"/>
              <a:pathLst>
                <a:path w="1235345" h="546233">
                  <a:moveTo>
                    <a:pt x="0" y="0"/>
                  </a:moveTo>
                  <a:lnTo>
                    <a:pt x="1235345" y="0"/>
                  </a:lnTo>
                  <a:lnTo>
                    <a:pt x="1235345" y="546233"/>
                  </a:lnTo>
                  <a:lnTo>
                    <a:pt x="0" y="546233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055761" y="7821116"/>
            <a:ext cx="4789478" cy="2412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2400" dirty="0">
                <a:solidFill>
                  <a:srgbClr val="FFFFFF"/>
                </a:solidFill>
                <a:latin typeface="Cooper Black" panose="0208090404030B020404" pitchFamily="18" charset="0"/>
              </a:rPr>
              <a:t>Team </a:t>
            </a:r>
          </a:p>
          <a:p>
            <a:pPr algn="ctr">
              <a:lnSpc>
                <a:spcPts val="4760"/>
              </a:lnSpc>
            </a:pPr>
            <a:r>
              <a:rPr lang="en-US" sz="2400" dirty="0" err="1">
                <a:solidFill>
                  <a:srgbClr val="FFFFFF"/>
                </a:solidFill>
                <a:latin typeface="Cooper Black" panose="0208090404030B020404" pitchFamily="18" charset="0"/>
              </a:rPr>
              <a:t>Sarvagya</a:t>
            </a:r>
            <a:r>
              <a:rPr lang="en-US" sz="2400" dirty="0">
                <a:solidFill>
                  <a:srgbClr val="FFFFFF"/>
                </a:solidFill>
                <a:latin typeface="Cooper Black" panose="0208090404030B0204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per Black" panose="0208090404030B020404" pitchFamily="18" charset="0"/>
              </a:rPr>
              <a:t>porwal</a:t>
            </a:r>
            <a:endParaRPr lang="en-US" sz="2400" dirty="0">
              <a:solidFill>
                <a:srgbClr val="FFFFFF"/>
              </a:solidFill>
              <a:latin typeface="Cooper Black" panose="0208090404030B020404" pitchFamily="18" charset="0"/>
            </a:endParaRPr>
          </a:p>
          <a:p>
            <a:pPr algn="ctr">
              <a:lnSpc>
                <a:spcPts val="4760"/>
              </a:lnSpc>
            </a:pPr>
            <a:r>
              <a:rPr lang="en-US" sz="2400" dirty="0">
                <a:solidFill>
                  <a:srgbClr val="FFFFFF"/>
                </a:solidFill>
                <a:latin typeface="Cooper Black" panose="0208090404030B020404" pitchFamily="18" charset="0"/>
              </a:rPr>
              <a:t>Shivam kumar</a:t>
            </a:r>
          </a:p>
          <a:p>
            <a:pPr algn="ctr">
              <a:lnSpc>
                <a:spcPts val="4760"/>
              </a:lnSpc>
            </a:pPr>
            <a:r>
              <a:rPr lang="en-US" sz="2400" dirty="0" err="1">
                <a:solidFill>
                  <a:srgbClr val="FFFFFF"/>
                </a:solidFill>
                <a:latin typeface="Cooper Black" panose="0208090404030B020404" pitchFamily="18" charset="0"/>
              </a:rPr>
              <a:t>Puspendra</a:t>
            </a:r>
            <a:r>
              <a:rPr lang="en-US" sz="2400" dirty="0">
                <a:solidFill>
                  <a:srgbClr val="FFFFFF"/>
                </a:solidFill>
                <a:latin typeface="Cooper Black" panose="0208090404030B0204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oper Black" panose="0208090404030B020404" pitchFamily="18" charset="0"/>
              </a:rPr>
              <a:t>mahariya</a:t>
            </a:r>
            <a:endParaRPr lang="en-US" sz="2400" dirty="0">
              <a:solidFill>
                <a:srgbClr val="FFFFFF"/>
              </a:solidFill>
              <a:latin typeface="Cooper Black" panose="0208090404030B0204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352800" y="3543300"/>
            <a:ext cx="9495155" cy="1338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40"/>
              </a:lnSpc>
              <a:spcBef>
                <a:spcPct val="0"/>
              </a:spcBef>
            </a:pPr>
            <a:r>
              <a:rPr lang="en-US" sz="6000" b="1" dirty="0"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386</Words>
  <Application>Microsoft Office PowerPoint</Application>
  <PresentationFormat>Custom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Cooper Black</vt:lpstr>
      <vt:lpstr>Amasis MT Pro Black</vt:lpstr>
      <vt:lpstr>Adobe Heiti Std R</vt:lpstr>
      <vt:lpstr>Times New Roman</vt:lpstr>
      <vt:lpstr>Open Sauce bold</vt:lpstr>
      <vt:lpstr>Canva Sans Bold</vt:lpstr>
      <vt:lpstr>Neue Machina UltraBold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Decentralised storage market place built for FVM</dc:title>
  <dc:creator/>
  <cp:lastModifiedBy>shivam kumar</cp:lastModifiedBy>
  <cp:revision>2</cp:revision>
  <dcterms:created xsi:type="dcterms:W3CDTF">2006-08-16T00:00:00Z</dcterms:created>
  <dcterms:modified xsi:type="dcterms:W3CDTF">2024-03-16T09:09:25Z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4227190E394643E6B76A10078A00DB55_12</vt:lpwstr>
  </property>
  <property fmtid="{D5CDD505-2E9C-101B-9397-08002B2CF9AE}" pid="3" name="KSOProductBuildVer">
    <vt:lpwstr>1033-12.2.0.13266</vt:lpwstr>
  </property>
</Properties>
</file>